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4660"/>
  </p:normalViewPr>
  <p:slideViewPr>
    <p:cSldViewPr>
      <p:cViewPr>
        <p:scale>
          <a:sx n="71" d="100"/>
          <a:sy n="71" d="100"/>
        </p:scale>
        <p:origin x="-138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486F3F-F9ED-4635-AA7D-304CA9B2E463}" type="datetimeFigureOut">
              <a:rPr lang="es-CL" smtClean="0"/>
              <a:t>26-09-2014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E4C2AB-B39B-43B0-9330-EC2F0E9D9A7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slide" Target="slide15.xml"/><Relationship Id="rId18" Type="http://schemas.openxmlformats.org/officeDocument/2006/relationships/image" Target="../media/image19.jpeg"/><Relationship Id="rId26" Type="http://schemas.openxmlformats.org/officeDocument/2006/relationships/image" Target="../media/image7.jpeg"/><Relationship Id="rId3" Type="http://schemas.openxmlformats.org/officeDocument/2006/relationships/image" Target="../media/image23.png"/><Relationship Id="rId21" Type="http://schemas.openxmlformats.org/officeDocument/2006/relationships/slide" Target="slide20.xml"/><Relationship Id="rId7" Type="http://schemas.openxmlformats.org/officeDocument/2006/relationships/slide" Target="slide13.xml"/><Relationship Id="rId12" Type="http://schemas.openxmlformats.org/officeDocument/2006/relationships/image" Target="../media/image27.jpeg"/><Relationship Id="rId17" Type="http://schemas.openxmlformats.org/officeDocument/2006/relationships/slide" Target="slide19.xml"/><Relationship Id="rId25" Type="http://schemas.openxmlformats.org/officeDocument/2006/relationships/slide" Target="slide22.xml"/><Relationship Id="rId2" Type="http://schemas.openxmlformats.org/officeDocument/2006/relationships/slide" Target="slide11.xml"/><Relationship Id="rId16" Type="http://schemas.openxmlformats.org/officeDocument/2006/relationships/image" Target="../media/image29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slide" Target="slide16.xml"/><Relationship Id="rId24" Type="http://schemas.openxmlformats.org/officeDocument/2006/relationships/image" Target="../media/image21.jpeg"/><Relationship Id="rId5" Type="http://schemas.openxmlformats.org/officeDocument/2006/relationships/slide" Target="slide12.xml"/><Relationship Id="rId15" Type="http://schemas.openxmlformats.org/officeDocument/2006/relationships/slide" Target="slide18.xml"/><Relationship Id="rId23" Type="http://schemas.openxmlformats.org/officeDocument/2006/relationships/slide" Target="slide21.xml"/><Relationship Id="rId10" Type="http://schemas.openxmlformats.org/officeDocument/2006/relationships/image" Target="../media/image26.jpeg"/><Relationship Id="rId19" Type="http://schemas.openxmlformats.org/officeDocument/2006/relationships/slide" Target="slide17.xml"/><Relationship Id="rId4" Type="http://schemas.openxmlformats.org/officeDocument/2006/relationships/hyperlink" Target="https://www.google.cl/url?sa=i&amp;rct=j&amp;q=&amp;esrc=s&amp;source=images&amp;cd=&amp;cad=rja&amp;uact=8&amp;docid=4NdUvv2uLNRkEM&amp;tbnid=YhsBbHXf_2jowM:&amp;ved=0CAcQjRw&amp;url=http://biocentro.tripod.com/cebolla.htm&amp;ei=wdkkVOmHPLT9sAT10oD4DA&amp;bvm=bv.76247554,d.cWc&amp;psig=AFQjCNFsQQ00PwevnQdcIhR2e90OiP6NzA&amp;ust=1411787543712421" TargetMode="External"/><Relationship Id="rId9" Type="http://schemas.openxmlformats.org/officeDocument/2006/relationships/slide" Target="slide14.xml"/><Relationship Id="rId14" Type="http://schemas.openxmlformats.org/officeDocument/2006/relationships/image" Target="../media/image28.jpeg"/><Relationship Id="rId22" Type="http://schemas.openxmlformats.org/officeDocument/2006/relationships/image" Target="../media/image20.jpeg"/><Relationship Id="rId27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hyperlink" Target="https://www.google.cl/url?sa=i&amp;rct=j&amp;q=&amp;esrc=s&amp;source=images&amp;cd=&amp;cad=rja&amp;uact=8&amp;docid=4NdUvv2uLNRkEM&amp;tbnid=YhsBbHXf_2jowM:&amp;ved=0CAcQjRw&amp;url=http://biocentro.tripod.com/cebolla.htm&amp;ei=wdkkVOmHPLT9sAT10oD4DA&amp;bvm=bv.76247554,d.cWc&amp;psig=AFQjCNFsQQ00PwevnQdcIhR2e90OiP6NzA&amp;ust=14117875437124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3.xml"/><Relationship Id="rId10" Type="http://schemas.openxmlformats.org/officeDocument/2006/relationships/image" Target="../media/image7.jpeg"/><Relationship Id="rId4" Type="http://schemas.openxmlformats.org/officeDocument/2006/relationships/image" Target="../media/image19.jpe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freepik.com/foto-gratis/pensamiento-nube-de-clip-art_42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1196752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dirty="0" smtClean="0">
                <a:solidFill>
                  <a:srgbClr val="0070C0"/>
                </a:solidFill>
                <a:latin typeface="Jokerman" panose="04090605060D06020702" pitchFamily="82" charset="0"/>
              </a:rPr>
              <a:t>¿Qué es una estrategia visual?</a:t>
            </a:r>
            <a:endParaRPr lang="es-CL" sz="6600" dirty="0">
              <a:solidFill>
                <a:srgbClr val="0070C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7" y="160338"/>
            <a:ext cx="1889863" cy="157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encrypted-tbn3.gstatic.com/images?q=tbn:ANd9GcQhgM2El3lzwy_8RrLw4VjaivVK_C4uKXcTNkYfSjKOBmihBQ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https://encrypted-tbn3.gstatic.com/images?q=tbn:ANd9GcQhgM2El3lzwy_8RrLw4VjaivVK_C4uKXcTNkYfSjKOBmihBQF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8" descr="https://encrypted-tbn3.gstatic.com/images?q=tbn:ANd9GcQhgM2El3lzwy_8RrLw4VjaivVK_C4uKXcTNkYfSjKOBmihBQF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10" descr="https://encrypted-tbn3.gstatic.com/images?q=tbn:ANd9GcQhgM2El3lzwy_8RrLw4VjaivVK_C4uKXcTNkYfSjKOBmihBQFD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05138" y="-1828800"/>
            <a:ext cx="2409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4" name="Picture 12" descr="http://biocentro.tripod.com/ceboll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157"/>
            <a:ext cx="1790611" cy="283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i243.photobucket.com/albums/ff32/panchocabecilla/RECETA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25" y="2043067"/>
            <a:ext cx="1689438" cy="180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elproyectomatriz.files.wordpress.com/2008/03/cocer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338"/>
            <a:ext cx="182420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gemelos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57" y="3277828"/>
            <a:ext cx="1926437" cy="182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2" descr="http://1.bp.blogspot.com/-zJSalkDsHm0/TmiKCE9QvPI/AAAAAAAAL5k/AfVw2vEPL5M/s1600/girasol-foto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48" y="2655779"/>
            <a:ext cx="1995980" cy="149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2" descr="http://1.bp.blogspot.com/_hnvgAuvb5pA/TLkAxSGU9CI/AAAAAAAACQE/8gRAiWUuDpw/s400/Mirada+pedig%C3%BCe%C3%B1o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4638313"/>
            <a:ext cx="1656184" cy="205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2" descr="http://www.mdig.com.br/imagens/bichos/singularidades_burro_05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79" y="5373216"/>
            <a:ext cx="1978005" cy="133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QqV9ID29x2ev_wO9ZN8uoGO9VGDN5JLLeEWuAMfgeFheivZunH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5694"/>
            <a:ext cx="1788457" cy="196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" name="Picture 2" descr="http://bioweb.uwlax.edu/bio203/2010/schams_kell/rcatesbeianaadwa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67" y="869313"/>
            <a:ext cx="1875880" cy="131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jasper.cl/images/REMO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0615"/>
            <a:ext cx="1691679" cy="137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http://www.lanco.cl/site/wp-content/uploads/2013/05/Coros1.jp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2" y="4453170"/>
            <a:ext cx="2182316" cy="148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>
            <a:hlinkClick r:id="rId27" action="ppaction://hlinksldjump"/>
          </p:cNvPr>
          <p:cNvSpPr/>
          <p:nvPr/>
        </p:nvSpPr>
        <p:spPr>
          <a:xfrm>
            <a:off x="3101462" y="58964"/>
            <a:ext cx="520645" cy="532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4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848872" cy="5577800"/>
          </a:xfrm>
        </p:spPr>
        <p:txBody>
          <a:bodyPr>
            <a:normAutofit/>
          </a:bodyPr>
          <a:lstStyle/>
          <a:p>
            <a:pPr algn="ctr"/>
            <a:r>
              <a:rPr lang="es-CL" sz="4000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CI</a:t>
            </a:r>
            <a:r>
              <a:rPr lang="es-CL" sz="4000" dirty="0" smtClean="0">
                <a:hlinkClick r:id="rId2" action="ppaction://hlinksldjump"/>
              </a:rPr>
              <a:t>RCO</a:t>
            </a:r>
            <a:endParaRPr lang="es-CL" sz="4000" dirty="0" smtClean="0"/>
          </a:p>
          <a:p>
            <a:pPr marL="45720" indent="0" algn="just">
              <a:buNone/>
            </a:pPr>
            <a:r>
              <a:rPr lang="es-CL" sz="4000" dirty="0" smtClean="0"/>
              <a:t>Espectáculo donde hay payasos, acróbatas, magos, etc. Tiene sillas para el público y se hace dentro de una gran carpa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8296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CE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BOLLA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 algn="just">
              <a:buFont typeface="Georgia" pitchFamily="18" charset="0"/>
              <a:buNone/>
            </a:pPr>
            <a:r>
              <a:rPr lang="es-CL" sz="4000" dirty="0" smtClean="0"/>
              <a:t>Vegetal, alimento que sirve para cocinar, es blanco por dentro y café por fuera. A veces nos hace llorar. 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42747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RE</a:t>
            </a:r>
            <a:r>
              <a:rPr lang="es-CL" sz="4000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CE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TA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 algn="just">
              <a:buFont typeface="Georgia" pitchFamily="18" charset="0"/>
              <a:buNone/>
            </a:pPr>
            <a:r>
              <a:rPr lang="es-CL" sz="4000" dirty="0" smtClean="0"/>
              <a:t>Texto instructivo que explica paso a paso como cocinar algo.</a:t>
            </a:r>
          </a:p>
          <a:p>
            <a:pPr marL="45720" indent="0" algn="just">
              <a:buFont typeface="Georgia" pitchFamily="18" charset="0"/>
              <a:buNone/>
            </a:pPr>
            <a:r>
              <a:rPr lang="es-CL" sz="4000" dirty="0" smtClean="0"/>
              <a:t>También es una hoja de papel en donde el doctor anota los remedios para mejorar.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019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CO</a:t>
            </a:r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CE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R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 algn="just">
              <a:buFont typeface="Georgia" pitchFamily="18" charset="0"/>
              <a:buNone/>
            </a:pPr>
            <a:r>
              <a:rPr lang="es-CL" sz="4000" dirty="0" smtClean="0"/>
              <a:t>Es colocar un alimento crudo dentro de una olla con agua caliente para que quede blando.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735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GI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RASOL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s-MX" sz="4000" b="1" dirty="0">
                <a:solidFill>
                  <a:schemeClr val="tx1"/>
                </a:solidFill>
              </a:rPr>
              <a:t>Planta de tallo verde y gruesa con una flor de pétalos </a:t>
            </a:r>
            <a:r>
              <a:rPr lang="es-MX" sz="4000" b="1" dirty="0">
                <a:solidFill>
                  <a:schemeClr val="tx1"/>
                </a:solidFill>
                <a:hlinkClick r:id="rId3" action="ppaction://hlinksldjump"/>
              </a:rPr>
              <a:t>amarillos</a:t>
            </a:r>
            <a:r>
              <a:rPr lang="es-MX" sz="4000" b="1" dirty="0">
                <a:solidFill>
                  <a:schemeClr val="tx1"/>
                </a:solidFill>
              </a:rPr>
              <a:t> y el centro café. Esta flor va girando en dirección al sol.</a:t>
            </a:r>
          </a:p>
        </p:txBody>
      </p:sp>
    </p:spTree>
    <p:extLst>
      <p:ext uri="{BB962C8B-B14F-4D97-AF65-F5344CB8AC3E}">
        <p14:creationId xmlns:p14="http://schemas.microsoft.com/office/powerpoint/2010/main" val="29014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GE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MELOS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s-MX" sz="4000" b="1" dirty="0">
                <a:solidFill>
                  <a:schemeClr val="tx1"/>
                </a:solidFill>
                <a:hlinkClick r:id="rId3" action="ppaction://hlinksldjump"/>
              </a:rPr>
              <a:t>Hermanos</a:t>
            </a:r>
            <a:r>
              <a:rPr lang="es-MX" sz="4000" b="1" dirty="0">
                <a:solidFill>
                  <a:schemeClr val="tx1"/>
                </a:solidFill>
              </a:rPr>
              <a:t> nacidos de una madre al mismo tiempo.</a:t>
            </a:r>
          </a:p>
          <a:p>
            <a:pPr marL="45720" indent="0" algn="just">
              <a:buNone/>
            </a:pPr>
            <a:r>
              <a:rPr lang="es-MX" sz="4000" b="1" dirty="0">
                <a:solidFill>
                  <a:schemeClr val="tx1"/>
                </a:solidFill>
              </a:rPr>
              <a:t>Músculo que se encuentra en la pierna.</a:t>
            </a:r>
          </a:p>
        </p:txBody>
      </p:sp>
    </p:spTree>
    <p:extLst>
      <p:ext uri="{BB962C8B-B14F-4D97-AF65-F5344CB8AC3E}">
        <p14:creationId xmlns:p14="http://schemas.microsoft.com/office/powerpoint/2010/main" val="16787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Á</a:t>
            </a:r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GUI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LA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s-MX" sz="4000" b="1" dirty="0">
                <a:solidFill>
                  <a:schemeClr val="tx1"/>
                </a:solidFill>
              </a:rPr>
              <a:t>Ave de alas grandes, fuerte y veloz , con una muy buena </a:t>
            </a:r>
            <a:r>
              <a:rPr lang="es-MX" sz="4000" b="1" dirty="0">
                <a:solidFill>
                  <a:schemeClr val="tx1"/>
                </a:solidFill>
                <a:hlinkClick r:id="rId3" action="ppaction://hlinksldjump"/>
              </a:rPr>
              <a:t>vista</a:t>
            </a:r>
            <a:r>
              <a:rPr lang="es-MX" sz="4000" b="1" dirty="0">
                <a:solidFill>
                  <a:schemeClr val="tx1"/>
                </a:solidFill>
              </a:rPr>
              <a:t>. Su cuerpo es de color café y si cabeza color blanca. </a:t>
            </a:r>
          </a:p>
        </p:txBody>
      </p:sp>
    </p:spTree>
    <p:extLst>
      <p:ext uri="{BB962C8B-B14F-4D97-AF65-F5344CB8AC3E}">
        <p14:creationId xmlns:p14="http://schemas.microsoft.com/office/powerpoint/2010/main" val="3105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PEDI</a:t>
            </a:r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GÜE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ÑO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s-MX" sz="4000" b="1" dirty="0">
                <a:solidFill>
                  <a:schemeClr val="tx1"/>
                </a:solidFill>
              </a:rPr>
              <a:t>Persona que pide alguna cosa con frecuencia e </a:t>
            </a:r>
            <a:r>
              <a:rPr lang="es-MX" sz="4000" b="1" dirty="0">
                <a:solidFill>
                  <a:schemeClr val="tx1"/>
                </a:solidFill>
                <a:hlinkClick r:id="rId3" action="ppaction://hlinksldjump"/>
              </a:rPr>
              <a:t>insistentemente</a:t>
            </a:r>
            <a:r>
              <a:rPr lang="es-MX" sz="4000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s-CL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4641696"/>
          </a:xfrm>
        </p:spPr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pPr marL="45720" indent="0">
              <a:buNone/>
            </a:pPr>
            <a:r>
              <a:rPr lang="es-CL" sz="3200" b="1" dirty="0">
                <a:solidFill>
                  <a:schemeClr val="tx1"/>
                </a:solidFill>
              </a:rPr>
              <a:t>Animal de cuatro patas, de color gris, orejas largas y cola larga. Es un animal muy resistente por eso se utiliza par el trabajo en el campo o de carga.</a:t>
            </a:r>
          </a:p>
          <a:p>
            <a:endParaRPr lang="es-CL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BU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RRO</a:t>
            </a:r>
            <a:endParaRPr lang="es-CL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dig.com.br/imagens/bichos/singularidades_burro_0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506"/>
            <a:ext cx="6096000" cy="411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CuadroTexto"/>
          <p:cNvSpPr txBox="1"/>
          <p:nvPr/>
        </p:nvSpPr>
        <p:spPr>
          <a:xfrm>
            <a:off x="6300192" y="54868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/>
              <a:t>BU</a:t>
            </a:r>
            <a:r>
              <a:rPr lang="es-CL" sz="6000" dirty="0" smtClean="0">
                <a:solidFill>
                  <a:schemeClr val="accent3">
                    <a:lumMod val="75000"/>
                  </a:schemeClr>
                </a:solidFill>
              </a:rPr>
              <a:t>RRO</a:t>
            </a:r>
            <a:endParaRPr lang="es-CL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 descr="http://lh5.ggpht.com/-vsxWhDv0TTQ/U9hXqnNay2I/AAAAAAABLjw/iaa-8JeZSVE/gifs-animados-flechas-manitas-senalizadores-200%25255B3%25255D.gif?imgmax=8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59948" y="1816755"/>
            <a:ext cx="11049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458112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</a:rPr>
              <a:t>Animal de cuatro patas, de color gris, orejas largas y cola larga. Es un animal muy resistente por eso se utiliza par el trabajo en el campo o de carga.</a:t>
            </a:r>
            <a:endParaRPr lang="es-C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RA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NA</a:t>
            </a:r>
            <a:endParaRPr lang="es-CL" sz="40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s-CL" sz="4000" b="1" dirty="0">
                <a:solidFill>
                  <a:schemeClr val="tx1"/>
                </a:solidFill>
              </a:rPr>
              <a:t>Anfibio sin cola, con piel lisa y brillante. Ocupa sus patas traseras para saltar, come insectos y vive en charcos y lagunas</a:t>
            </a:r>
            <a:endParaRPr lang="es-MX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RE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MO</a:t>
            </a:r>
            <a:r>
              <a:rPr lang="es-CL" sz="4000" b="1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 </a:t>
            </a:r>
            <a:endParaRPr lang="es-CL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CL" sz="4000" b="1" dirty="0">
                <a:solidFill>
                  <a:schemeClr val="tx1"/>
                </a:solidFill>
              </a:rPr>
              <a:t>Pala larga de madera que permite mover o hacer avanzar un bote o </a:t>
            </a:r>
            <a:r>
              <a:rPr lang="es-CL" sz="4000" b="1" dirty="0" smtClean="0">
                <a:solidFill>
                  <a:schemeClr val="tx1"/>
                </a:solidFill>
              </a:rPr>
              <a:t>embarcación.</a:t>
            </a:r>
            <a:endParaRPr lang="es-CL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731520"/>
            <a:ext cx="7848872" cy="557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CO</a:t>
            </a:r>
            <a:r>
              <a:rPr lang="es-CL" sz="4000" dirty="0" smtClean="0">
                <a:solidFill>
                  <a:schemeClr val="tx1"/>
                </a:solidFill>
                <a:hlinkClick r:id="rId2" action="ppaction://hlinksldjump"/>
              </a:rPr>
              <a:t>RO</a:t>
            </a:r>
            <a:endParaRPr lang="es-CL" sz="4000" dirty="0" smtClean="0">
              <a:solidFill>
                <a:schemeClr val="tx1"/>
              </a:solidFill>
            </a:endParaRPr>
          </a:p>
          <a:p>
            <a:pPr algn="ctr"/>
            <a:r>
              <a:rPr lang="es-CL" sz="4000" b="1" dirty="0">
                <a:solidFill>
                  <a:schemeClr val="tx1"/>
                </a:solidFill>
              </a:rPr>
              <a:t>Conjunto de personas que cantan simultáneamente una canción.</a:t>
            </a:r>
          </a:p>
          <a:p>
            <a:pPr marL="45720" indent="0" algn="ctr">
              <a:buNone/>
            </a:pPr>
            <a:endParaRPr lang="es-CL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oweb.uwlax.edu/bio203/2010/schams_kell/rcatesbeianaadw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423"/>
            <a:ext cx="6288633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4 CuadroTexto"/>
          <p:cNvSpPr txBox="1"/>
          <p:nvPr/>
        </p:nvSpPr>
        <p:spPr>
          <a:xfrm>
            <a:off x="6300192" y="54868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>
                <a:solidFill>
                  <a:schemeClr val="accent3">
                    <a:lumMod val="75000"/>
                  </a:schemeClr>
                </a:solidFill>
              </a:rPr>
              <a:t>RA</a:t>
            </a:r>
            <a:r>
              <a:rPr lang="es-CL" sz="6000" dirty="0" smtClean="0"/>
              <a:t>NA</a:t>
            </a:r>
            <a:endParaRPr lang="es-CL" sz="6000" dirty="0"/>
          </a:p>
        </p:txBody>
      </p:sp>
      <p:pic>
        <p:nvPicPr>
          <p:cNvPr id="7" name="Picture 6" descr="http://lh5.ggpht.com/-vsxWhDv0TTQ/U9hXqnNay2I/AAAAAAABLjw/iaa-8JeZSVE/gifs-animados-flechas-manitas-senalizadores-200%25255B3%25255D.gif?imgmax=8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5852" y="1816755"/>
            <a:ext cx="11049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528" y="458112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</a:rPr>
              <a:t>Anfibio sin cola, con piel lisa y brillante. Ocupa sus patas traseras para saltar, come insectos y vive en charcos y lagunas.</a:t>
            </a:r>
            <a:endParaRPr lang="es-C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jasper.cl/images/R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9799"/>
            <a:ext cx="4762500" cy="386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http://www.zonakayak.cl/img/remo-kayak-kayak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1" y="980728"/>
            <a:ext cx="4632449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CuadroTexto"/>
          <p:cNvSpPr txBox="1"/>
          <p:nvPr/>
        </p:nvSpPr>
        <p:spPr>
          <a:xfrm>
            <a:off x="755576" y="282740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>
                <a:solidFill>
                  <a:schemeClr val="accent3">
                    <a:lumMod val="75000"/>
                  </a:schemeClr>
                </a:solidFill>
              </a:rPr>
              <a:t>RE</a:t>
            </a:r>
            <a:r>
              <a:rPr lang="es-CL" sz="6000" dirty="0" smtClean="0"/>
              <a:t>MO</a:t>
            </a:r>
            <a:endParaRPr lang="es-CL" sz="6000" dirty="0"/>
          </a:p>
        </p:txBody>
      </p:sp>
      <p:pic>
        <p:nvPicPr>
          <p:cNvPr id="9" name="Picture 6" descr="http://lh5.ggpht.com/-vsxWhDv0TTQ/U9hXqnNay2I/AAAAAAABLjw/iaa-8JeZSVE/gifs-animados-flechas-manitas-senalizadores-200%25255B3%25255D.gif?imgmax=8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9228" y="3921205"/>
            <a:ext cx="11049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486916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</a:rPr>
              <a:t>Pala larga de madera que permite mover o hacer avanzar un bote o embarcación.</a:t>
            </a:r>
            <a:endParaRPr lang="es-C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anco.cl/site/wp-content/uploads/2013/05/Coros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801"/>
            <a:ext cx="6192688" cy="4225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4 CuadroTexto"/>
          <p:cNvSpPr txBox="1"/>
          <p:nvPr/>
        </p:nvSpPr>
        <p:spPr>
          <a:xfrm>
            <a:off x="6367799" y="61943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/>
              <a:t>CO</a:t>
            </a:r>
            <a:r>
              <a:rPr lang="es-CL" sz="6000" dirty="0" smtClean="0">
                <a:solidFill>
                  <a:schemeClr val="accent3">
                    <a:lumMod val="75000"/>
                  </a:schemeClr>
                </a:solidFill>
              </a:rPr>
              <a:t>RO</a:t>
            </a:r>
            <a:endParaRPr lang="es-CL" sz="6000" dirty="0"/>
          </a:p>
        </p:txBody>
      </p:sp>
      <p:pic>
        <p:nvPicPr>
          <p:cNvPr id="5126" name="Picture 6" descr="http://lh5.ggpht.com/-vsxWhDv0TTQ/U9hXqnNay2I/AAAAAAABLjw/iaa-8JeZSVE/gifs-animados-flechas-manitas-senalizadores-200%25255B3%25255D.gif?imgmax=8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03964" y="1870551"/>
            <a:ext cx="11049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528" y="486916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</a:rPr>
              <a:t>Conjunto de personas que cantan simultáneamente una canción.</a:t>
            </a:r>
            <a:endParaRPr lang="es-C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munidadecologicapenalolen.bligoo.com/media/users/1/88810/images/public/9953/ha_llegado_carta.jpg?v=1406901189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625011" cy="4317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tra h Naranj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673">
            <a:off x="384174" y="773813"/>
            <a:ext cx="659433" cy="65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etra a Naranj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371">
            <a:off x="1042054" y="603531"/>
            <a:ext cx="610611" cy="6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tra l Naranj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451636"/>
            <a:ext cx="651893" cy="6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etra l Naranj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45" y="451636"/>
            <a:ext cx="651893" cy="6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etra e Naranj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37" y="451635"/>
            <a:ext cx="651893" cy="6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etra g Naranj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17" y="451635"/>
            <a:ext cx="603372" cy="6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etra a Naranj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87" y="438056"/>
            <a:ext cx="610611" cy="6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Letra o Naranj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51636"/>
            <a:ext cx="590331" cy="5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Letra r Naranj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937">
            <a:off x="6634807" y="472842"/>
            <a:ext cx="571895" cy="5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Letra t Naranj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713">
            <a:off x="7008576" y="548678"/>
            <a:ext cx="607553" cy="6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Letra c Naranj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72" y="399584"/>
            <a:ext cx="615496" cy="61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Letra d Naranj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96" y="442120"/>
            <a:ext cx="606547" cy="6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etra a Naranj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92">
            <a:off x="6184338" y="398964"/>
            <a:ext cx="610611" cy="6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etra a Naranj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543">
            <a:off x="7383757" y="591299"/>
            <a:ext cx="610611" cy="6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encrypted-tbn3.gstatic.com/images?q=tbn:ANd9GcQhgM2El3lzwy_8RrLw4VjaivVK_C4uKXcTNkYfSjKOBmihBQ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https://encrypted-tbn3.gstatic.com/images?q=tbn:ANd9GcQhgM2El3lzwy_8RrLw4VjaivVK_C4uKXcTNkYfSjKOBmihBQF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8" descr="https://encrypted-tbn3.gstatic.com/images?q=tbn:ANd9GcQhgM2El3lzwy_8RrLw4VjaivVK_C4uKXcTNkYfSjKOBmihBQF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10" descr="https://encrypted-tbn3.gstatic.com/images?q=tbn:ANd9GcQhgM2El3lzwy_8RrLw4VjaivVK_C4uKXcTNkYfSjKOBmihBQF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05138" y="-1828800"/>
            <a:ext cx="2409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6" name="Picture 2" descr="http://www.mdig.com.br/imagens/bichos/singularidades_burro_0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77" y="3356992"/>
            <a:ext cx="3818623" cy="257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bioweb.uwlax.edu/bio203/2010/schams_kell/rcatesbeianaadw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8" y="76200"/>
            <a:ext cx="3539710" cy="248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jasper.cl/images/REMO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40" y="1227257"/>
            <a:ext cx="2624555" cy="2127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http://www.lanco.cl/site/wp-content/uploads/2013/05/Coros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2" y="4130798"/>
            <a:ext cx="3641818" cy="248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dirty="0" smtClean="0">
                <a:solidFill>
                  <a:schemeClr val="accent6">
                    <a:lumMod val="75000"/>
                  </a:schemeClr>
                </a:solidFill>
                <a:latin typeface="Jokerman" pitchFamily="82" charset="0"/>
              </a:rPr>
              <a:t>LA PESCA</a:t>
            </a:r>
            <a:endParaRPr lang="es-MX" sz="8800" dirty="0">
              <a:solidFill>
                <a:schemeClr val="accent6">
                  <a:lumMod val="75000"/>
                </a:schemeClr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bmgif.com/images/counter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9509"/>
            <a:ext cx="6948228" cy="69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363</Words>
  <Application>Microsoft Office PowerPoint</Application>
  <PresentationFormat>Presentación en pantalla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Gloria Silva Ponce</dc:creator>
  <cp:lastModifiedBy>profes01</cp:lastModifiedBy>
  <cp:revision>10</cp:revision>
  <dcterms:created xsi:type="dcterms:W3CDTF">2014-09-26T02:05:01Z</dcterms:created>
  <dcterms:modified xsi:type="dcterms:W3CDTF">2014-09-26T18:19:45Z</dcterms:modified>
</cp:coreProperties>
</file>